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sldIdLst>
    <p:sldId id="278" r:id="rId7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Alignment for </a:t>
            </a:r>
            <a:r>
              <a:rPr lang="en-US" altLang="zh-CN" dirty="0" smtClean="0"/>
              <a:t>SST-70X-WS65-H2 Gen2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5" name="TextBox 33"/>
          <p:cNvSpPr txBox="1"/>
          <p:nvPr/>
        </p:nvSpPr>
        <p:spPr>
          <a:xfrm>
            <a:off x="234142" y="4521858"/>
            <a:ext cx="12020088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Center </a:t>
            </a:r>
            <a:r>
              <a:rPr lang="en-US" dirty="0"/>
              <a:t>of light emission surface is defined as (X=0, Y=0)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Top </a:t>
            </a:r>
            <a:r>
              <a:rPr lang="en-US" dirty="0"/>
              <a:t>of the die surface </a:t>
            </a:r>
            <a:r>
              <a:rPr lang="en-US" dirty="0" smtClean="0"/>
              <a:t>(inside the dome </a:t>
            </a:r>
            <a:r>
              <a:rPr lang="en-US" dirty="0" err="1" smtClean="0"/>
              <a:t>encapsulant</a:t>
            </a:r>
            <a:r>
              <a:rPr lang="en-US" dirty="0" smtClean="0"/>
              <a:t>) </a:t>
            </a:r>
            <a:r>
              <a:rPr lang="en-US" dirty="0"/>
              <a:t>is defined as Z=0 plane.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Z=0 plane to bottom of package : </a:t>
            </a:r>
            <a:r>
              <a:rPr lang="en-US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0.82</a:t>
            </a:r>
            <a:r>
              <a:rPr lang="en-US" dirty="0" smtClean="0">
                <a:sym typeface="+mn-ea"/>
              </a:rPr>
              <a:t> </a:t>
            </a:r>
            <a:r>
              <a:rPr lang="en-US" dirty="0" smtClean="0">
                <a:sym typeface="+mn-ea"/>
              </a:rPr>
              <a:t>mm</a:t>
            </a:r>
            <a:endParaRPr lang="en-US" dirty="0" smtClean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</a:t>
            </a:r>
            <a:r>
              <a:rPr lang="en-US" dirty="0" smtClean="0">
                <a:sym typeface="+mn-ea"/>
              </a:rPr>
              <a:t>from Z=0</a:t>
            </a:r>
            <a:r>
              <a:rPr lang="en-US" dirty="0">
                <a:sym typeface="+mn-ea"/>
              </a:rPr>
              <a:t> to top of </a:t>
            </a:r>
            <a:r>
              <a:rPr lang="en-US" dirty="0" smtClean="0">
                <a:sym typeface="+mn-ea"/>
              </a:rPr>
              <a:t>dome </a:t>
            </a:r>
            <a:r>
              <a:rPr lang="en-US" smtClean="0">
                <a:sym typeface="+mn-ea"/>
              </a:rPr>
              <a:t>:</a:t>
            </a:r>
            <a:r>
              <a:rPr lang="en-US" altLang="zh-CN" smtClean="0">
                <a:solidFill>
                  <a:srgbClr val="FF0000"/>
                </a:solidFill>
                <a:highlight>
                  <a:srgbClr val="FFFF00"/>
                </a:highlight>
                <a:ea typeface="宋体" panose="02010600030101010101" pitchFamily="2" charset="-122"/>
                <a:sym typeface="+mn-ea"/>
              </a:rPr>
              <a:t>2.19</a:t>
            </a:r>
            <a:r>
              <a:rPr lang="en-US" altLang="zh-CN" smtClean="0">
                <a:sym typeface="+mn-ea"/>
              </a:rPr>
              <a:t> </a:t>
            </a:r>
            <a:r>
              <a:rPr lang="en-US" altLang="zh-CN" dirty="0" smtClean="0">
                <a:sym typeface="+mn-ea"/>
              </a:rPr>
              <a:t>mm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top of emitting area to bottom of package : </a:t>
            </a:r>
            <a:r>
              <a:rPr lang="en-US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0.</a:t>
            </a:r>
            <a:r>
              <a:rPr lang="en-US" altLang="zh-CN" dirty="0" smtClean="0">
                <a:solidFill>
                  <a:srgbClr val="FF0000"/>
                </a:solidFill>
                <a:highlight>
                  <a:srgbClr val="FFFF00"/>
                </a:highlight>
                <a:ea typeface="宋体" panose="02010600030101010101" pitchFamily="2" charset="-122"/>
                <a:sym typeface="+mn-ea"/>
              </a:rPr>
              <a:t>885</a:t>
            </a:r>
            <a:r>
              <a:rPr lang="en-US" dirty="0" smtClean="0">
                <a:sym typeface="+mn-ea"/>
              </a:rPr>
              <a:t> </a:t>
            </a:r>
            <a:r>
              <a:rPr lang="en-US" dirty="0" smtClean="0">
                <a:sym typeface="+mn-ea"/>
              </a:rPr>
              <a:t>mm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/>
              <a:t>The distance from top of emitting area to top of </a:t>
            </a:r>
            <a:r>
              <a:rPr lang="en-US" dirty="0" smtClean="0"/>
              <a:t>dome :</a:t>
            </a:r>
            <a:r>
              <a:rPr lang="en-US" altLang="zh-CN" dirty="0" smtClean="0">
                <a:ea typeface="宋体" panose="02010600030101010101" pitchFamily="2" charset="-122"/>
              </a:rPr>
              <a:t>2.14</a:t>
            </a:r>
            <a:r>
              <a:rPr lang="en-US" altLang="zh-CN" dirty="0" smtClean="0"/>
              <a:t> mm </a:t>
            </a:r>
            <a:endParaRPr lang="en-US" altLang="zh-CN" dirty="0" smtClean="0"/>
          </a:p>
          <a:p>
            <a:endParaRPr lang="en-US" dirty="0" smtClean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9674" y="731518"/>
            <a:ext cx="5286376" cy="383012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950210" y="941705"/>
            <a:ext cx="0" cy="1758315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0"/>
          <p:cNvCxnSpPr/>
          <p:nvPr/>
        </p:nvCxnSpPr>
        <p:spPr>
          <a:xfrm flipV="1">
            <a:off x="2939097" y="2683901"/>
            <a:ext cx="1643698" cy="14849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/>
          <p:nvPr/>
        </p:nvSpPr>
        <p:spPr>
          <a:xfrm>
            <a:off x="4171315" y="2746069"/>
            <a:ext cx="41148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19"/>
          <p:cNvSpPr txBox="1"/>
          <p:nvPr/>
        </p:nvSpPr>
        <p:spPr>
          <a:xfrm>
            <a:off x="2532380" y="965835"/>
            <a:ext cx="408305" cy="40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5308917" y="1214437"/>
            <a:ext cx="2710815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= 0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3"/>
          <p:cNvCxnSpPr/>
          <p:nvPr/>
        </p:nvCxnSpPr>
        <p:spPr>
          <a:xfrm flipH="1">
            <a:off x="4909820" y="2679456"/>
            <a:ext cx="1040133" cy="1154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mQzNzZjOTMwNmZkMDIyZmEwOGQxOThhODkyZjVlYTAifQ=="/>
  <p:tag name="KSO_WPP_MARK_KEY" val="7dc66ca3-f4b4-4d3b-80a1-66d3c6dec808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422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SST-70X-WS65-H2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92</cp:revision>
  <dcterms:created xsi:type="dcterms:W3CDTF">2017-11-01T18:15:00Z</dcterms:created>
  <dcterms:modified xsi:type="dcterms:W3CDTF">2024-12-13T02:24:13Z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2052-12.1.0.19302</vt:lpwstr>
  </property>
</Properties>
</file>